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0" r:id="rId10"/>
    <p:sldId id="261" r:id="rId11"/>
    <p:sldId id="262" r:id="rId12"/>
    <p:sldId id="268" r:id="rId13"/>
    <p:sldId id="269" r:id="rId14"/>
    <p:sldId id="270" r:id="rId15"/>
    <p:sldId id="263" r:id="rId16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6" autoAdjust="0"/>
  </p:normalViewPr>
  <p:slideViewPr>
    <p:cSldViewPr>
      <p:cViewPr varScale="1">
        <p:scale>
          <a:sx n="77" d="100"/>
          <a:sy n="77" d="100"/>
        </p:scale>
        <p:origin x="-102" y="-1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87316E2-15B4-4CC4-98BB-2A0BA908E3EE}" type="datetimeFigureOut">
              <a:rPr lang="de-DE" smtClean="0"/>
              <a:t>06.06.2013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D7FFCC58-564D-411F-98B5-035742C94A1B}" type="slidenum">
              <a:rPr lang="de-DE" smtClean="0"/>
              <a:t>‹nr.›</a:t>
            </a:fld>
            <a:endParaRPr lang="de-D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Robotplatform</a:t>
            </a:r>
            <a:endParaRPr lang="de-D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Nick Goyens</a:t>
            </a:r>
          </a:p>
          <a:p>
            <a:r>
              <a:rPr lang="de-DE" dirty="0" err="1" smtClean="0"/>
              <a:t>Stef</a:t>
            </a:r>
            <a:r>
              <a:rPr lang="de-DE" dirty="0" smtClean="0"/>
              <a:t> </a:t>
            </a:r>
            <a:r>
              <a:rPr lang="de-DE" dirty="0" err="1" smtClean="0"/>
              <a:t>Wynants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15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Opladers</a:t>
            </a:r>
            <a:endParaRPr lang="de-D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4x Multi XS 3600</a:t>
            </a:r>
          </a:p>
          <a:p>
            <a:r>
              <a:rPr lang="de-DE" dirty="0" err="1" smtClean="0"/>
              <a:t>Batterijen</a:t>
            </a:r>
            <a:r>
              <a:rPr lang="de-DE" dirty="0" smtClean="0"/>
              <a:t> </a:t>
            </a:r>
            <a:r>
              <a:rPr lang="de-DE" dirty="0" err="1" smtClean="0"/>
              <a:t>uit</a:t>
            </a:r>
            <a:r>
              <a:rPr lang="de-DE" dirty="0" smtClean="0"/>
              <a:t> </a:t>
            </a:r>
            <a:r>
              <a:rPr lang="de-DE" dirty="0" err="1" smtClean="0"/>
              <a:t>serie</a:t>
            </a:r>
            <a:r>
              <a:rPr lang="de-DE" dirty="0" smtClean="0"/>
              <a:t> </a:t>
            </a:r>
            <a:r>
              <a:rPr lang="de-DE" dirty="0" err="1" smtClean="0"/>
              <a:t>schakelen</a:t>
            </a:r>
            <a:r>
              <a:rPr lang="de-DE" dirty="0" smtClean="0"/>
              <a:t> </a:t>
            </a:r>
            <a:r>
              <a:rPr lang="de-DE" dirty="0" err="1" smtClean="0"/>
              <a:t>voor</a:t>
            </a:r>
            <a:r>
              <a:rPr lang="de-DE" dirty="0" smtClean="0"/>
              <a:t> </a:t>
            </a:r>
            <a:r>
              <a:rPr lang="de-DE" dirty="0" err="1" smtClean="0"/>
              <a:t>het</a:t>
            </a:r>
            <a:r>
              <a:rPr lang="de-DE" dirty="0" smtClean="0"/>
              <a:t> </a:t>
            </a:r>
            <a:r>
              <a:rPr lang="de-DE" dirty="0" err="1" smtClean="0"/>
              <a:t>opladen</a:t>
            </a:r>
            <a:endParaRPr lang="de-DE" dirty="0" smtClean="0"/>
          </a:p>
          <a:p>
            <a:r>
              <a:rPr lang="de-DE" dirty="0" smtClean="0"/>
              <a:t>4 </a:t>
            </a:r>
            <a:r>
              <a:rPr lang="de-DE" dirty="0" err="1" smtClean="0"/>
              <a:t>Fase‘s</a:t>
            </a:r>
            <a:endParaRPr lang="de-DE" dirty="0" smtClean="0"/>
          </a:p>
          <a:p>
            <a:r>
              <a:rPr lang="de-DE" dirty="0" smtClean="0"/>
              <a:t>4 tot 5 </a:t>
            </a:r>
            <a:r>
              <a:rPr lang="de-DE" dirty="0" err="1" smtClean="0"/>
              <a:t>uur</a:t>
            </a:r>
            <a:r>
              <a:rPr lang="de-DE" dirty="0" smtClean="0"/>
              <a:t> tot 100%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745342"/>
            <a:ext cx="4739655" cy="311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15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Joystick</a:t>
            </a:r>
            <a:endParaRPr lang="de-D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Primaire</a:t>
            </a:r>
            <a:r>
              <a:rPr lang="de-DE" dirty="0" smtClean="0"/>
              <a:t> </a:t>
            </a:r>
            <a:r>
              <a:rPr lang="de-DE" dirty="0" err="1" smtClean="0"/>
              <a:t>besturing</a:t>
            </a:r>
            <a:endParaRPr lang="de-DE" dirty="0" smtClean="0"/>
          </a:p>
          <a:p>
            <a:r>
              <a:rPr lang="de-DE" dirty="0" smtClean="0"/>
              <a:t>2 Potentiometers</a:t>
            </a:r>
            <a:endParaRPr lang="de-DE" dirty="0"/>
          </a:p>
          <a:p>
            <a:r>
              <a:rPr lang="de-DE" dirty="0" err="1" smtClean="0"/>
              <a:t>Omzetting</a:t>
            </a:r>
            <a:r>
              <a:rPr lang="de-DE" dirty="0" smtClean="0"/>
              <a:t> in </a:t>
            </a:r>
            <a:r>
              <a:rPr lang="de-DE" dirty="0" err="1" smtClean="0"/>
              <a:t>Arduino</a:t>
            </a:r>
            <a:r>
              <a:rPr lang="de-DE" dirty="0" smtClean="0"/>
              <a:t>:  0-1024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579" y="3068960"/>
            <a:ext cx="5244679" cy="348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18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Bt23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Bluetooth</a:t>
            </a:r>
            <a:endParaRPr lang="nl-BE" dirty="0"/>
          </a:p>
          <a:p>
            <a:r>
              <a:rPr lang="nl-BE" dirty="0" smtClean="0"/>
              <a:t>3 </a:t>
            </a:r>
            <a:r>
              <a:rPr lang="nl-BE" dirty="0" smtClean="0"/>
              <a:t>modes</a:t>
            </a:r>
            <a:endParaRPr lang="nl-BE" dirty="0" smtClean="0"/>
          </a:p>
          <a:p>
            <a:r>
              <a:rPr lang="nl-BE" dirty="0" err="1" smtClean="0"/>
              <a:t>Encrypted</a:t>
            </a:r>
            <a:endParaRPr lang="nl-BE" dirty="0" smtClean="0"/>
          </a:p>
          <a:p>
            <a:r>
              <a:rPr lang="nl-BE" dirty="0" err="1"/>
              <a:t>C</a:t>
            </a:r>
            <a:r>
              <a:rPr lang="nl-BE" dirty="0" err="1" smtClean="0"/>
              <a:t>ommunciate</a:t>
            </a:r>
            <a:endParaRPr lang="nl-B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20142" r="17782" b="19853"/>
          <a:stretch/>
        </p:blipFill>
        <p:spPr bwMode="auto">
          <a:xfrm>
            <a:off x="3836573" y="346121"/>
            <a:ext cx="5014624" cy="310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77072"/>
            <a:ext cx="3534370" cy="245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9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Elektrisch schema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93979"/>
            <a:ext cx="5028189" cy="499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6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Arduino software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</a:t>
            </a:r>
            <a:endParaRPr lang="nl-BE" dirty="0" smtClean="0"/>
          </a:p>
          <a:p>
            <a:r>
              <a:rPr lang="nl-BE" dirty="0" smtClean="0"/>
              <a:t>I²C</a:t>
            </a:r>
            <a:endParaRPr lang="nl-BE" dirty="0" smtClean="0"/>
          </a:p>
          <a:p>
            <a:r>
              <a:rPr lang="nl-BE" dirty="0" smtClean="0"/>
              <a:t>UART</a:t>
            </a:r>
            <a:endParaRPr lang="nl-BE" dirty="0"/>
          </a:p>
          <a:p>
            <a:r>
              <a:rPr lang="nl-BE" dirty="0" smtClean="0"/>
              <a:t>ADC</a:t>
            </a:r>
          </a:p>
          <a:p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237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Conclusie</a:t>
            </a:r>
            <a:endParaRPr lang="de-D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work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Draadloze</a:t>
            </a:r>
            <a:r>
              <a:rPr lang="de-DE" dirty="0" smtClean="0"/>
              <a:t> </a:t>
            </a:r>
            <a:r>
              <a:rPr lang="de-DE" dirty="0" err="1" smtClean="0"/>
              <a:t>aansturing</a:t>
            </a:r>
            <a:endParaRPr lang="de-DE" dirty="0" smtClean="0"/>
          </a:p>
          <a:p>
            <a:pPr lvl="1"/>
            <a:r>
              <a:rPr lang="de-DE" dirty="0" smtClean="0"/>
              <a:t>Testen </a:t>
            </a:r>
            <a:r>
              <a:rPr lang="de-DE" dirty="0" err="1" smtClean="0"/>
              <a:t>op</a:t>
            </a:r>
            <a:r>
              <a:rPr lang="de-DE" dirty="0" smtClean="0"/>
              <a:t> lange </a:t>
            </a:r>
            <a:r>
              <a:rPr lang="de-DE" dirty="0" err="1" smtClean="0"/>
              <a:t>termijn</a:t>
            </a:r>
            <a:r>
              <a:rPr lang="de-DE" dirty="0" smtClean="0"/>
              <a:t>, </a:t>
            </a:r>
            <a:r>
              <a:rPr lang="de-DE" dirty="0" err="1" smtClean="0"/>
              <a:t>betrouwbaarheid</a:t>
            </a:r>
            <a:endParaRPr lang="de-DE" dirty="0"/>
          </a:p>
        </p:txBody>
      </p:sp>
      <p:pic>
        <p:nvPicPr>
          <p:cNvPr id="7170" name="Picture 2" descr="C:\Users\Nick\Documents\Paper\Project\Robot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140968"/>
            <a:ext cx="5796136" cy="347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Inhoudstabel</a:t>
            </a:r>
            <a:endParaRPr lang="de-D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Algemeen</a:t>
            </a:r>
            <a:r>
              <a:rPr lang="de-DE" dirty="0" smtClean="0"/>
              <a:t> </a:t>
            </a:r>
            <a:r>
              <a:rPr lang="de-DE" dirty="0" err="1" smtClean="0"/>
              <a:t>Blokschema</a:t>
            </a:r>
            <a:endParaRPr lang="de-DE" dirty="0" smtClean="0"/>
          </a:p>
          <a:p>
            <a:r>
              <a:rPr lang="de-DE" dirty="0" smtClean="0"/>
              <a:t>I²C</a:t>
            </a:r>
          </a:p>
          <a:p>
            <a:r>
              <a:rPr lang="de-DE" dirty="0" smtClean="0"/>
              <a:t>Bluetooth</a:t>
            </a:r>
          </a:p>
          <a:p>
            <a:r>
              <a:rPr lang="de-DE" dirty="0" smtClean="0"/>
              <a:t>Hardware</a:t>
            </a:r>
          </a:p>
          <a:p>
            <a:r>
              <a:rPr lang="de-DE" dirty="0" smtClean="0"/>
              <a:t>Software</a:t>
            </a:r>
          </a:p>
          <a:p>
            <a:r>
              <a:rPr lang="de-DE" dirty="0" err="1" smtClean="0"/>
              <a:t>Conclusie</a:t>
            </a:r>
            <a:endParaRPr lang="de-DE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4094838" cy="245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92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Algemeen</a:t>
            </a:r>
            <a:r>
              <a:rPr lang="de-DE" dirty="0" smtClean="0"/>
              <a:t> </a:t>
            </a:r>
            <a:r>
              <a:rPr lang="de-DE" dirty="0" err="1" smtClean="0"/>
              <a:t>blokschema</a:t>
            </a:r>
            <a:endParaRPr lang="de-D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25" y="1698023"/>
            <a:ext cx="6975748" cy="49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3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I²c</a:t>
            </a:r>
            <a:endParaRPr lang="de-D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Synchrone </a:t>
            </a:r>
            <a:r>
              <a:rPr lang="de-DE" dirty="0" err="1" smtClean="0"/>
              <a:t>seriële</a:t>
            </a:r>
            <a:r>
              <a:rPr lang="de-DE" dirty="0" smtClean="0"/>
              <a:t> </a:t>
            </a:r>
            <a:r>
              <a:rPr lang="de-DE" dirty="0" err="1" smtClean="0"/>
              <a:t>bus</a:t>
            </a:r>
            <a:r>
              <a:rPr lang="de-DE" dirty="0" smtClean="0"/>
              <a:t> </a:t>
            </a:r>
          </a:p>
          <a:p>
            <a:r>
              <a:rPr lang="de-DE" dirty="0" smtClean="0"/>
              <a:t>SDA SCL </a:t>
            </a:r>
            <a:r>
              <a:rPr lang="de-DE" dirty="0" err="1" smtClean="0"/>
              <a:t>lijn</a:t>
            </a:r>
            <a:r>
              <a:rPr lang="de-DE" dirty="0" smtClean="0"/>
              <a:t> </a:t>
            </a:r>
            <a:r>
              <a:rPr lang="de-DE" dirty="0" err="1" smtClean="0"/>
              <a:t>met</a:t>
            </a:r>
            <a:r>
              <a:rPr lang="de-DE" dirty="0" smtClean="0"/>
              <a:t> Pull </a:t>
            </a:r>
            <a:r>
              <a:rPr lang="de-DE" dirty="0" err="1" smtClean="0"/>
              <a:t>up</a:t>
            </a:r>
            <a:endParaRPr lang="de-DE" dirty="0" smtClean="0"/>
          </a:p>
          <a:p>
            <a:r>
              <a:rPr lang="de-DE" dirty="0" smtClean="0"/>
              <a:t>Master Slave </a:t>
            </a:r>
            <a:r>
              <a:rPr lang="de-DE" dirty="0" err="1" smtClean="0"/>
              <a:t>systeem</a:t>
            </a:r>
            <a:endParaRPr lang="de-DE" dirty="0" smtClean="0"/>
          </a:p>
          <a:p>
            <a:r>
              <a:rPr lang="de-DE" dirty="0" smtClean="0"/>
              <a:t>START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overdracht</a:t>
            </a:r>
            <a:r>
              <a:rPr lang="de-DE" dirty="0" smtClean="0"/>
              <a:t> STOP</a:t>
            </a:r>
          </a:p>
          <a:p>
            <a:r>
              <a:rPr lang="de-DE" dirty="0" err="1" smtClean="0"/>
              <a:t>Communicatie</a:t>
            </a:r>
            <a:r>
              <a:rPr lang="de-DE" dirty="0" smtClean="0"/>
              <a:t> </a:t>
            </a:r>
            <a:r>
              <a:rPr lang="de-DE" dirty="0" err="1" smtClean="0"/>
              <a:t>met</a:t>
            </a:r>
            <a:r>
              <a:rPr lang="de-DE" dirty="0" smtClean="0"/>
              <a:t> MD03</a:t>
            </a:r>
          </a:p>
          <a:p>
            <a:r>
              <a:rPr lang="de-DE" dirty="0" smtClean="0"/>
              <a:t>A4 en A5 </a:t>
            </a:r>
            <a:r>
              <a:rPr lang="de-DE" dirty="0" err="1" smtClean="0"/>
              <a:t>op</a:t>
            </a:r>
            <a:r>
              <a:rPr lang="de-DE" dirty="0" smtClean="0"/>
              <a:t> de </a:t>
            </a:r>
            <a:r>
              <a:rPr lang="de-DE" dirty="0" err="1" smtClean="0"/>
              <a:t>Arduino</a:t>
            </a:r>
            <a:r>
              <a:rPr lang="de-DE" dirty="0" smtClean="0"/>
              <a:t> Uno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365104"/>
            <a:ext cx="5951060" cy="213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3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Bluetooth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Radioverbinding</a:t>
            </a:r>
            <a:endParaRPr lang="nl-BE" dirty="0" smtClean="0"/>
          </a:p>
          <a:p>
            <a:r>
              <a:rPr lang="nl-BE" dirty="0" smtClean="0"/>
              <a:t>Point-</a:t>
            </a:r>
            <a:r>
              <a:rPr lang="nl-BE" dirty="0" err="1" smtClean="0"/>
              <a:t>to</a:t>
            </a:r>
            <a:r>
              <a:rPr lang="nl-BE" dirty="0" smtClean="0"/>
              <a:t>-</a:t>
            </a:r>
            <a:r>
              <a:rPr lang="nl-BE" dirty="0" err="1" smtClean="0"/>
              <a:t>multipoint</a:t>
            </a:r>
            <a:endParaRPr lang="nl-BE" dirty="0"/>
          </a:p>
          <a:p>
            <a:r>
              <a:rPr lang="nl-BE" dirty="0" err="1"/>
              <a:t>P</a:t>
            </a:r>
            <a:r>
              <a:rPr lang="nl-BE" dirty="0" err="1" smtClean="0"/>
              <a:t>iconet</a:t>
            </a:r>
            <a:endParaRPr lang="nl-BE" dirty="0" smtClean="0"/>
          </a:p>
          <a:p>
            <a:r>
              <a:rPr lang="nl-BE" dirty="0" smtClean="0"/>
              <a:t>Frequency hopping</a:t>
            </a:r>
            <a:endParaRPr lang="nl-B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3668531"/>
            <a:ext cx="3238119" cy="224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73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Arduino uno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ATMega</a:t>
            </a:r>
            <a:r>
              <a:rPr lang="nl-BE" dirty="0" smtClean="0"/>
              <a:t>328</a:t>
            </a:r>
          </a:p>
          <a:p>
            <a:r>
              <a:rPr lang="nl-BE" dirty="0" err="1" smtClean="0"/>
              <a:t>Analaoge</a:t>
            </a:r>
            <a:r>
              <a:rPr lang="nl-BE" dirty="0" smtClean="0"/>
              <a:t> ingangen voor Joystick</a:t>
            </a:r>
          </a:p>
          <a:p>
            <a:r>
              <a:rPr lang="nl-BE" dirty="0" smtClean="0"/>
              <a:t>A4 en A5 voor SDA,SCL</a:t>
            </a:r>
            <a:endParaRPr lang="nl-B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24944"/>
            <a:ext cx="5313462" cy="353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71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MD03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Motordriver</a:t>
            </a:r>
            <a:endParaRPr lang="nl-BE" dirty="0"/>
          </a:p>
          <a:p>
            <a:r>
              <a:rPr lang="nl-BE" dirty="0" smtClean="0"/>
              <a:t>PWM</a:t>
            </a:r>
            <a:endParaRPr lang="nl-BE" dirty="0"/>
          </a:p>
          <a:p>
            <a:r>
              <a:rPr lang="nl-BE" dirty="0" smtClean="0"/>
              <a:t>5 modes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04864"/>
            <a:ext cx="5499745" cy="369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08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C:\Users\stef\Dropbox\ik\New folder\md03sch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853146" cy="61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02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Batterijen</a:t>
            </a:r>
            <a:endParaRPr lang="de-D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Long WP4,5-12</a:t>
            </a:r>
          </a:p>
          <a:p>
            <a:r>
              <a:rPr lang="de-DE" dirty="0" smtClean="0"/>
              <a:t>4x12V,  4,5Ah</a:t>
            </a:r>
          </a:p>
          <a:p>
            <a:r>
              <a:rPr lang="de-DE" dirty="0" err="1" smtClean="0"/>
              <a:t>Lood</a:t>
            </a:r>
            <a:r>
              <a:rPr lang="de-DE" dirty="0" smtClean="0"/>
              <a:t> </a:t>
            </a:r>
            <a:r>
              <a:rPr lang="de-DE" dirty="0" err="1" smtClean="0"/>
              <a:t>accu‘s</a:t>
            </a:r>
            <a:endParaRPr lang="de-DE" dirty="0" smtClean="0"/>
          </a:p>
          <a:p>
            <a:r>
              <a:rPr lang="de-DE" dirty="0" smtClean="0"/>
              <a:t>2 in </a:t>
            </a:r>
            <a:r>
              <a:rPr lang="de-DE" dirty="0" err="1" smtClean="0"/>
              <a:t>serie</a:t>
            </a:r>
            <a:r>
              <a:rPr lang="de-DE" dirty="0" smtClean="0"/>
              <a:t> </a:t>
            </a:r>
            <a:r>
              <a:rPr lang="de-DE" dirty="0" err="1" smtClean="0"/>
              <a:t>geschakeld</a:t>
            </a:r>
            <a:r>
              <a:rPr lang="de-DE" dirty="0" smtClean="0"/>
              <a:t> </a:t>
            </a:r>
            <a:r>
              <a:rPr lang="de-DE" dirty="0" err="1" smtClean="0"/>
              <a:t>voor</a:t>
            </a:r>
            <a:r>
              <a:rPr lang="de-DE" dirty="0" smtClean="0"/>
              <a:t> </a:t>
            </a:r>
            <a:r>
              <a:rPr lang="de-DE" dirty="0" err="1" smtClean="0"/>
              <a:t>elke</a:t>
            </a:r>
            <a:r>
              <a:rPr lang="de-DE" dirty="0" smtClean="0"/>
              <a:t> </a:t>
            </a:r>
            <a:r>
              <a:rPr lang="de-DE" dirty="0" err="1" smtClean="0"/>
              <a:t>motor</a:t>
            </a:r>
            <a:endParaRPr lang="de-DE" dirty="0" smtClean="0"/>
          </a:p>
          <a:p>
            <a:r>
              <a:rPr lang="de-DE" dirty="0" smtClean="0"/>
              <a:t>1,6KG</a:t>
            </a:r>
            <a:endParaRPr lang="de-DE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212976"/>
            <a:ext cx="3409692" cy="342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03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ban Pop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rban Pop">
      <a:maj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Moderne vlakken</Template>
  <TotalTime>33</TotalTime>
  <Words>138</Words>
  <Application>Microsoft Office PowerPoint</Application>
  <PresentationFormat>Diavoorstelling (4:3)</PresentationFormat>
  <Paragraphs>61</Paragraphs>
  <Slides>15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6" baseType="lpstr">
      <vt:lpstr>Urban Pop</vt:lpstr>
      <vt:lpstr>Robotplatform</vt:lpstr>
      <vt:lpstr>Inhoudstabel</vt:lpstr>
      <vt:lpstr>Algemeen blokschema</vt:lpstr>
      <vt:lpstr>I²c</vt:lpstr>
      <vt:lpstr>Bluetooth</vt:lpstr>
      <vt:lpstr>Arduino uno</vt:lpstr>
      <vt:lpstr>MD03</vt:lpstr>
      <vt:lpstr>PowerPoint-presentatie</vt:lpstr>
      <vt:lpstr>Batterijen</vt:lpstr>
      <vt:lpstr>Opladers</vt:lpstr>
      <vt:lpstr>Joystick</vt:lpstr>
      <vt:lpstr>Bt23</vt:lpstr>
      <vt:lpstr>Elektrisch schema</vt:lpstr>
      <vt:lpstr>Arduino software</vt:lpstr>
      <vt:lpstr>Conclusie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Robotplatform</dc:title>
  <dc:creator>Nick</dc:creator>
  <cp:lastModifiedBy>Nick</cp:lastModifiedBy>
  <cp:revision>4</cp:revision>
  <dcterms:created xsi:type="dcterms:W3CDTF">2013-06-06T16:50:39Z</dcterms:created>
  <dcterms:modified xsi:type="dcterms:W3CDTF">2013-06-06T17:24:15Z</dcterms:modified>
</cp:coreProperties>
</file>